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e3b6a3a0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e3b6a3a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3b6a3a09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e3b6a3a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e3b6a3a09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e3b6a3a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e3b6a3a09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e3b6a3a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e247e1c6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e247e1c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247e1c69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247e1c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Quiz: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burst a balloon without touching it?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657675" y="15160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Orange Peel and Exploding Balloon Experiment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570750" y="36012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By Haoyun and Ethan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825" y="2959875"/>
            <a:ext cx="2658525" cy="17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 think the balloon will have no reaction because…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When water is poured on the balloon, the balloon doesn't explode.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So why should it explode now?</a:t>
            </a:r>
            <a:endParaRPr sz="1600"/>
          </a:p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832400" y="1026600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Variables that may affect the outcome of the experiment:</a:t>
            </a:r>
            <a:endParaRPr b="1" sz="18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Type of citrus fruit (orange, lemons)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Type of balloon used (water balloons vs normal balloons)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Amount of air/inflation in balloon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support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 around the house!</a:t>
            </a:r>
            <a:endParaRPr/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953825" y="1382350"/>
            <a:ext cx="3837000" cy="31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Orange Peels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Balloons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Balloon pump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3425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012075"/>
            <a:ext cx="3999900" cy="3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Peel some orange </a:t>
            </a:r>
            <a:r>
              <a:rPr lang="en" sz="1600"/>
              <a:t>skins.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Inflate some balloons.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Squeeze the orange peels onto the balloons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AutoNum type="arabicPeriod"/>
            </a:pPr>
            <a:r>
              <a:rPr lang="en" sz="1600"/>
              <a:t>Boom!</a:t>
            </a:r>
            <a:endParaRPr sz="16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925" y="342525"/>
            <a:ext cx="2132850" cy="17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750" y="342525"/>
            <a:ext cx="2037625" cy="179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925" y="2245300"/>
            <a:ext cx="42183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664700" y="544100"/>
            <a:ext cx="4272900" cy="41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a chemical in citrus fruits called limonene, which is a hydrocarbon.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hydrocarbon is any of a class of organic chemicals made up of only the elements carbon (C) and hydrogen (H).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Latex rubber, which most balloons are made up of,  is also a hydrocarbon. Hydrocarbons will dissolve together if they come in contact with each other.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 when the citrus oil touches the surface of the balloon, some of the latex from the balloon immediately begins to dissolve in the limonene and the balloon explodes.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25" y="2789125"/>
            <a:ext cx="2705950" cy="1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31150" y="203125"/>
            <a:ext cx="3620100" cy="25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Where is Limonene found?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rPr>
              <a:t>97%</a:t>
            </a:r>
            <a:r>
              <a:rPr b="1" lang="en" sz="30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of an orange peel’s essential oil is limonene.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Limonene molecular structure: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50" y="544100"/>
            <a:ext cx="3620101" cy="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900" y="2789125"/>
            <a:ext cx="1233350" cy="17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268400" y="4587450"/>
            <a:ext cx="41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/>
              <a:t>https://www.chemedx.org/blog/how-does-orange-peel-pop-balloon-chemistry-course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